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75" r:id="rId8"/>
    <p:sldId id="284" r:id="rId9"/>
    <p:sldId id="263" r:id="rId10"/>
    <p:sldId id="264" r:id="rId11"/>
    <p:sldId id="265" r:id="rId12"/>
    <p:sldId id="266" r:id="rId13"/>
    <p:sldId id="267" r:id="rId14"/>
    <p:sldId id="285" r:id="rId15"/>
    <p:sldId id="269" r:id="rId16"/>
    <p:sldId id="270" r:id="rId17"/>
    <p:sldId id="271" r:id="rId18"/>
    <p:sldId id="272" r:id="rId19"/>
    <p:sldId id="276" r:id="rId20"/>
    <p:sldId id="286" r:id="rId21"/>
    <p:sldId id="274" r:id="rId22"/>
    <p:sldId id="273" r:id="rId23"/>
    <p:sldId id="278" r:id="rId24"/>
    <p:sldId id="287" r:id="rId25"/>
    <p:sldId id="277" r:id="rId26"/>
    <p:sldId id="279" r:id="rId27"/>
    <p:sldId id="288" r:id="rId28"/>
    <p:sldId id="280" r:id="rId29"/>
    <p:sldId id="281" r:id="rId30"/>
    <p:sldId id="289" r:id="rId31"/>
    <p:sldId id="282" r:id="rId32"/>
    <p:sldId id="283" r:id="rId33"/>
    <p:sldId id="292" r:id="rId34"/>
    <p:sldId id="290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4" autoAdjust="0"/>
  </p:normalViewPr>
  <p:slideViewPr>
    <p:cSldViewPr>
      <p:cViewPr varScale="1">
        <p:scale>
          <a:sx n="107" d="100"/>
          <a:sy n="107" d="100"/>
        </p:scale>
        <p:origin x="-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060848"/>
            <a:ext cx="8373616" cy="2116832"/>
          </a:xfrm>
        </p:spPr>
        <p:txBody>
          <a:bodyPr/>
          <a:lstStyle/>
          <a:p>
            <a:r>
              <a:rPr lang="ru-RU" dirty="0" smtClean="0"/>
              <a:t>Мои полезные привычки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14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95">
        <p14:prism isContent="1" isInverted="1"/>
      </p:transition>
    </mc:Choice>
    <mc:Fallback>
      <p:transition spd="slow" advTm="1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Мои  полезные привычки 2013 год\вежливость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6" y="476672"/>
            <a:ext cx="8528376" cy="407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9792" y="436510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Тимофеев Д. 4 </a:t>
            </a:r>
            <a:r>
              <a:rPr lang="ru-RU" sz="2400" dirty="0" err="1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</a:t>
            </a:r>
            <a:endParaRPr lang="ru-RU" sz="2400" dirty="0">
              <a:solidFill>
                <a:srgbClr val="FFC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65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9"/>
    </mc:Choice>
    <mc:Fallback>
      <p:transition spd="slow" advTm="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4365104"/>
            <a:ext cx="3995936" cy="92697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C409"/>
                </a:solidFill>
                <a:latin typeface="+mn-lt"/>
              </a:rPr>
              <a:t>Кантова Е. 4 </a:t>
            </a:r>
            <a:r>
              <a:rPr lang="ru-RU" sz="2000" dirty="0" err="1" smtClean="0">
                <a:solidFill>
                  <a:srgbClr val="FFC409"/>
                </a:solidFill>
                <a:latin typeface="+mn-lt"/>
              </a:rPr>
              <a:t>кл</a:t>
            </a:r>
            <a:endParaRPr lang="ru-RU" sz="2000" dirty="0">
              <a:solidFill>
                <a:srgbClr val="FFC409"/>
              </a:solidFill>
              <a:latin typeface="+mn-lt"/>
            </a:endParaRPr>
          </a:p>
        </p:txBody>
      </p:sp>
      <p:pic>
        <p:nvPicPr>
          <p:cNvPr id="2050" name="Picture 2" descr="J:\Мои  полезные привычки 2013 год\здравствуйте1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1" y="508339"/>
            <a:ext cx="895295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02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4"/>
    </mc:Choice>
    <mc:Fallback>
      <p:transition spd="slow" advTm="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0272" y="6021288"/>
            <a:ext cx="1800200" cy="65293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C409"/>
                </a:solidFill>
                <a:latin typeface="+mn-lt"/>
              </a:rPr>
              <a:t>Кручина А. 4 </a:t>
            </a:r>
            <a:r>
              <a:rPr lang="ru-RU" sz="2400" dirty="0" err="1" smtClean="0">
                <a:solidFill>
                  <a:srgbClr val="FFC409"/>
                </a:solidFill>
                <a:latin typeface="+mn-lt"/>
              </a:rPr>
              <a:t>кл</a:t>
            </a:r>
            <a:endParaRPr lang="ru-RU" sz="2400" dirty="0">
              <a:solidFill>
                <a:srgbClr val="FFC409"/>
              </a:solidFill>
              <a:latin typeface="+mn-lt"/>
            </a:endParaRPr>
          </a:p>
        </p:txBody>
      </p:sp>
      <p:pic>
        <p:nvPicPr>
          <p:cNvPr id="3074" name="Picture 2" descr="J:\Мои  полезные привычки 2013 год\доброе1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3"/>
            <a:ext cx="6943948" cy="67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90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8"/>
    </mc:Choice>
    <mc:Fallback>
      <p:transition spd="slow" advTm="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6093296"/>
            <a:ext cx="2242592" cy="850106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FFC409"/>
                </a:solidFill>
                <a:latin typeface="+mn-lt"/>
              </a:rPr>
              <a:t>Афонина</a:t>
            </a:r>
            <a:r>
              <a:rPr lang="ru-RU" sz="2400" dirty="0" smtClean="0">
                <a:solidFill>
                  <a:srgbClr val="FFC409"/>
                </a:solidFill>
                <a:latin typeface="+mn-lt"/>
              </a:rPr>
              <a:t> Д. 4кл</a:t>
            </a:r>
            <a:endParaRPr lang="ru-RU" sz="2400" dirty="0">
              <a:solidFill>
                <a:srgbClr val="FFC409"/>
              </a:solidFill>
              <a:latin typeface="+mn-lt"/>
            </a:endParaRPr>
          </a:p>
        </p:txBody>
      </p:sp>
      <p:pic>
        <p:nvPicPr>
          <p:cNvPr id="4098" name="Picture 2" descr="J:\Мои  полезные привычки 2013 год\досвидос11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604448" cy="60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09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8"/>
    </mc:Choice>
    <mc:Fallback>
      <p:transition spd="slow" advTm="5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smtClean="0">
                <a:latin typeface="+mn-lt"/>
              </a:rPr>
              <a:t>Надо! Надо! Умываться, по утрам и вечерам»…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4000" b="0" dirty="0"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2276872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+mj-ea"/>
                <a:cs typeface="+mj-cs"/>
              </a:rPr>
              <a:t>К. И. Чуковский, «</a:t>
            </a:r>
            <a:r>
              <a:rPr lang="ru-RU" sz="4000" dirty="0" err="1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+mj-ea"/>
                <a:cs typeface="+mj-cs"/>
              </a:rPr>
              <a:t>Мойдодыр</a:t>
            </a:r>
            <a:r>
              <a:rPr lang="ru-RU" sz="4000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+mj-ea"/>
                <a:cs typeface="+mj-cs"/>
              </a:rPr>
              <a:t>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51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9"/>
    </mc:Choice>
    <mc:Fallback>
      <p:transition spd="slow" advTm="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628800"/>
            <a:ext cx="63184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Никогда </a:t>
            </a:r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мойте руки,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Шею, уши и лицо.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Это глупое занятье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Не приводит ни к чему.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Вновь испачкаются руки,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Шея, уши и лицо,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Так зачем же тратить силы,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Время попусту терять.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Стричься тоже бесполезно,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Никакого смысла нет.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К старости сама собою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Облысеет голова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Остер Г. Вредные советы.</a:t>
            </a:r>
          </a:p>
          <a:p>
            <a:pPr algn="ctr"/>
            <a:endParaRPr lang="ru-RU" b="1" dirty="0">
              <a:solidFill>
                <a:srgbClr val="FFC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55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15"/>
    </mc:Choice>
    <mc:Fallback>
      <p:transition spd="slow" advTm="14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Мои  полезные привычки 2013 год\мыть рук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933"/>
            <a:ext cx="7416824" cy="525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06846" y="5013176"/>
            <a:ext cx="2633706" cy="100811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C409"/>
                </a:solidFill>
                <a:latin typeface="+mn-lt"/>
              </a:rPr>
              <a:t>Шлыков Р. 1 б </a:t>
            </a:r>
            <a:r>
              <a:rPr lang="ru-RU" sz="2000" dirty="0" err="1" smtClean="0">
                <a:solidFill>
                  <a:srgbClr val="FFC409"/>
                </a:solidFill>
                <a:latin typeface="+mn-lt"/>
              </a:rPr>
              <a:t>кл</a:t>
            </a:r>
            <a:r>
              <a:rPr lang="ru-RU" sz="2000" dirty="0" smtClean="0">
                <a:solidFill>
                  <a:srgbClr val="FFC409"/>
                </a:solidFill>
                <a:latin typeface="+mn-lt"/>
              </a:rPr>
              <a:t>.</a:t>
            </a:r>
            <a:endParaRPr lang="ru-RU" sz="2000" dirty="0">
              <a:solidFill>
                <a:srgbClr val="FFC409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25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2"/>
    </mc:Choice>
    <mc:Fallback>
      <p:transition spd="slow" advTm="1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Мои  полезные привычки 2013 год\умываться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" y="116632"/>
            <a:ext cx="4114800" cy="42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Мои  полезные привычки 2013 год\мыть рукии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60" y="2260043"/>
            <a:ext cx="5008437" cy="41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52119" y="1628800"/>
            <a:ext cx="3000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Артамонова К. 4 </a:t>
            </a:r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кл</a:t>
            </a:r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4353447"/>
            <a:ext cx="2765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Лопаткина . 1б </a:t>
            </a:r>
            <a:r>
              <a:rPr lang="ru-RU" sz="2400" b="1" dirty="0" err="1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r>
              <a:rPr lang="ru-RU" sz="2400" b="1" dirty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95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5"/>
    </mc:Choice>
    <mc:Fallback>
      <p:transition spd="slow" advTm="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Мои  полезные привычки 2013 год\мыть руки1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823851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4556" y="5618080"/>
            <a:ext cx="2608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Спасова А. </a:t>
            </a:r>
            <a:r>
              <a:rPr lang="ru-RU" sz="2400" b="1" dirty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1б </a:t>
            </a:r>
            <a:r>
              <a:rPr lang="ru-RU" sz="2400" b="1" dirty="0" err="1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r>
              <a:rPr lang="ru-RU" sz="2400" b="1" dirty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034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8"/>
    </mc:Choice>
    <mc:Fallback>
      <p:transition spd="slow" advTm="6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Мирослав\Мои документы\Мои рисунки\Изображение\Изображение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0" y="188639"/>
            <a:ext cx="8063060" cy="56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5852185"/>
            <a:ext cx="2571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Черняев Н. 1а </a:t>
            </a:r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37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1"/>
    </mc:Choice>
    <mc:Fallback>
      <p:transition spd="slow" advTm="5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547664" y="548680"/>
            <a:ext cx="7086600" cy="532859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C409"/>
                </a:solidFill>
              </a:rPr>
              <a:t>В создании работы принимали участие:</a:t>
            </a:r>
          </a:p>
          <a:p>
            <a:pPr lvl="0" algn="ctr"/>
            <a:r>
              <a:rPr lang="ru-RU" sz="2800" dirty="0" smtClean="0">
                <a:solidFill>
                  <a:srgbClr val="FFC409"/>
                </a:solidFill>
              </a:rPr>
              <a:t>Ученики 1,3,4,5 </a:t>
            </a:r>
            <a:r>
              <a:rPr lang="ru-RU" sz="2800" dirty="0">
                <a:solidFill>
                  <a:srgbClr val="FFC409"/>
                </a:solidFill>
              </a:rPr>
              <a:t>классов </a:t>
            </a:r>
            <a:endParaRPr lang="ru-RU" sz="2800" dirty="0" smtClean="0">
              <a:solidFill>
                <a:srgbClr val="FFC409"/>
              </a:solidFill>
            </a:endParaRPr>
          </a:p>
          <a:p>
            <a:pPr algn="ctr"/>
            <a:r>
              <a:rPr lang="ru-RU" sz="2800" dirty="0" smtClean="0">
                <a:solidFill>
                  <a:srgbClr val="FFC409"/>
                </a:solidFill>
              </a:rPr>
              <a:t>Психолог - </a:t>
            </a:r>
            <a:r>
              <a:rPr lang="ru-RU" sz="2800" dirty="0" err="1" smtClean="0">
                <a:solidFill>
                  <a:srgbClr val="FFC409"/>
                </a:solidFill>
              </a:rPr>
              <a:t>Бекрицкая</a:t>
            </a:r>
            <a:r>
              <a:rPr lang="ru-RU" sz="2800" dirty="0" smtClean="0">
                <a:solidFill>
                  <a:srgbClr val="FFC409"/>
                </a:solidFill>
              </a:rPr>
              <a:t> С.В.</a:t>
            </a:r>
          </a:p>
          <a:p>
            <a:pPr algn="ctr"/>
            <a:r>
              <a:rPr lang="ru-RU" sz="2800" dirty="0" smtClean="0">
                <a:solidFill>
                  <a:srgbClr val="FFC409"/>
                </a:solidFill>
              </a:rPr>
              <a:t>Социальный педагог -  Куимова Н.Н.</a:t>
            </a:r>
          </a:p>
          <a:p>
            <a:pPr algn="ctr"/>
            <a:r>
              <a:rPr lang="ru-RU" sz="2800" dirty="0">
                <a:solidFill>
                  <a:srgbClr val="FFC409"/>
                </a:solidFill>
              </a:rPr>
              <a:t>и</a:t>
            </a:r>
            <a:r>
              <a:rPr lang="ru-RU" sz="2800" dirty="0" smtClean="0">
                <a:solidFill>
                  <a:srgbClr val="FFC409"/>
                </a:solidFill>
              </a:rPr>
              <a:t>    </a:t>
            </a:r>
          </a:p>
          <a:p>
            <a:pPr algn="ctr"/>
            <a:r>
              <a:rPr lang="ru-RU" sz="2800" dirty="0" smtClean="0">
                <a:solidFill>
                  <a:srgbClr val="FFC409"/>
                </a:solidFill>
              </a:rPr>
              <a:t>Студенты ФП СПГ-110: </a:t>
            </a:r>
          </a:p>
          <a:p>
            <a:pPr algn="ctr"/>
            <a:r>
              <a:rPr lang="ru-RU" sz="2800" dirty="0" smtClean="0">
                <a:solidFill>
                  <a:srgbClr val="FFC409"/>
                </a:solidFill>
              </a:rPr>
              <a:t>Краснов М, </a:t>
            </a:r>
          </a:p>
          <a:p>
            <a:pPr algn="ctr"/>
            <a:r>
              <a:rPr lang="ru-RU" sz="2800" dirty="0" err="1" smtClean="0">
                <a:solidFill>
                  <a:srgbClr val="FFC409"/>
                </a:solidFill>
              </a:rPr>
              <a:t>Абушаева</a:t>
            </a:r>
            <a:r>
              <a:rPr lang="ru-RU" sz="2800" dirty="0" smtClean="0">
                <a:solidFill>
                  <a:srgbClr val="FFC409"/>
                </a:solidFill>
              </a:rPr>
              <a:t> К,</a:t>
            </a:r>
          </a:p>
          <a:p>
            <a:pPr algn="ctr"/>
            <a:r>
              <a:rPr lang="ru-RU" sz="2800" dirty="0" smtClean="0">
                <a:solidFill>
                  <a:srgbClr val="FFC409"/>
                </a:solidFill>
              </a:rPr>
              <a:t>Коптев А,</a:t>
            </a:r>
          </a:p>
          <a:p>
            <a:pPr algn="ctr"/>
            <a:r>
              <a:rPr lang="ru-RU" sz="2800" dirty="0" smtClean="0">
                <a:solidFill>
                  <a:srgbClr val="FFC409"/>
                </a:solidFill>
              </a:rPr>
              <a:t>Грушина Е.</a:t>
            </a:r>
            <a:endParaRPr lang="ru-RU" sz="2800" dirty="0">
              <a:solidFill>
                <a:srgbClr val="FFC40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26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517">
        <p14:prism isContent="1" isInverted="1"/>
      </p:transition>
    </mc:Choice>
    <mc:Fallback>
      <p:transition spd="slow" advTm="16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143000"/>
          </a:xfrm>
        </p:spPr>
        <p:txBody>
          <a:bodyPr>
            <a:no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Немного о культуре поведения за столом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99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3"/>
    </mc:Choice>
    <mc:Fallback>
      <p:transition spd="slow" advTm="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71420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Полезные привычки – это привычки от которых окружающие тебя люди, не испытывают раздражения.</a:t>
            </a:r>
            <a:endParaRPr lang="ru-RU" sz="28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274838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sz="2400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</a:t>
            </a:r>
            <a:r>
              <a:rPr lang="ru-RU" sz="2400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руки за обедом</a:t>
            </a:r>
          </a:p>
          <a:p>
            <a:pPr algn="ctr"/>
            <a:r>
              <a:rPr lang="ru-RU" sz="2400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Вы испачкали салатом</a:t>
            </a:r>
          </a:p>
          <a:p>
            <a:pPr algn="ctr"/>
            <a:r>
              <a:rPr lang="ru-RU" sz="2400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И стесняетесь о скатерть</a:t>
            </a:r>
          </a:p>
          <a:p>
            <a:pPr algn="ctr"/>
            <a:r>
              <a:rPr lang="ru-RU" sz="2400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Пальцы вытереть свои,</a:t>
            </a:r>
          </a:p>
          <a:p>
            <a:pPr algn="ctr"/>
            <a:r>
              <a:rPr lang="ru-RU" sz="2400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Опустите незаметно</a:t>
            </a:r>
          </a:p>
          <a:p>
            <a:pPr algn="ctr"/>
            <a:r>
              <a:rPr lang="ru-RU" sz="2400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Их под стол, и там спокойно</a:t>
            </a:r>
          </a:p>
          <a:p>
            <a:pPr algn="ctr"/>
            <a:r>
              <a:rPr lang="ru-RU" sz="2400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Вытирайте ваши руки</a:t>
            </a:r>
          </a:p>
          <a:p>
            <a:pPr algn="ctr"/>
            <a:r>
              <a:rPr lang="ru-RU" sz="2400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Об соседские штаны</a:t>
            </a:r>
            <a:r>
              <a:rPr lang="ru-RU" sz="2400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ru-RU" sz="2400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Остер Г. Вредные советы.</a:t>
            </a:r>
            <a:endParaRPr lang="ru-RU" sz="2400" b="1" dirty="0">
              <a:solidFill>
                <a:srgbClr val="FFC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1700808"/>
            <a:ext cx="261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Коротков К. 5 </a:t>
            </a:r>
            <a:r>
              <a:rPr lang="ru-RU" sz="2400" b="1" dirty="0" err="1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кл</a:t>
            </a:r>
            <a:r>
              <a:rPr lang="ru-RU" sz="2400" b="1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.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52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8"/>
    </mc:Choice>
    <mc:Fallback>
      <p:transition spd="slow" advTm="1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Мои  полезные привычки 2013 год\за столом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" y="19508"/>
            <a:ext cx="7218947" cy="32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Мои  полезные привычки 2013 год\вежливость в словах1111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3368060"/>
            <a:ext cx="6520814" cy="336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165304"/>
            <a:ext cx="2609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Ермоленко К 4кл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37849" y="1426913"/>
            <a:ext cx="2305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Рощина Е. 4 </a:t>
            </a:r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699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6"/>
    </mc:Choice>
    <mc:Fallback>
      <p:transition spd="slow" advTm="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Мои  полезные привычки 2013 год\поведение за столом 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25450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4653136"/>
            <a:ext cx="2598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Тимофеев М. 4кл</a:t>
            </a:r>
            <a:endParaRPr lang="ru-RU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40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8"/>
    </mc:Choice>
    <mc:Fallback>
      <p:transition spd="slow" advTm="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Нет детей – дави на газ!</a:t>
            </a:r>
            <a:br>
              <a:rPr lang="ru-RU" dirty="0" smtClean="0"/>
            </a:br>
            <a:r>
              <a:rPr lang="ru-RU" dirty="0" smtClean="0"/>
              <a:t>Дети есть – смотри на знаки!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2636912"/>
            <a:ext cx="358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a typeface="+mj-ea"/>
                <a:cs typeface="+mj-cs"/>
              </a:rPr>
              <a:t>Народная мудрость</a:t>
            </a:r>
            <a:endParaRPr lang="ru-RU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00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6"/>
    </mc:Choice>
    <mc:Fallback>
      <p:transition spd="slow" advTm="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2132856"/>
            <a:ext cx="6174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Убегая </a:t>
            </a:r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трамвая,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Не спеши под самосвал.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Погоди у светофора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Не покажется пока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Скорой помощи машина -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ней полным полно врачей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Пусть они тебя задавят.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Сами вылечат потом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Остер Г. Вредные 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советы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rgbClr val="FFC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2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0"/>
    </mc:Choice>
    <mc:Fallback>
      <p:transition spd="slow" advTm="18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:\Мои  полезные привычки 2013 год\правила д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5" y="188640"/>
            <a:ext cx="847789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0232" y="5373216"/>
            <a:ext cx="219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Еропов</a:t>
            </a:r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Е. </a:t>
            </a:r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з</a:t>
            </a:r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endParaRPr lang="ru-RU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55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2"/>
    </mc:Choice>
    <mc:Fallback>
      <p:transition spd="slow" advTm="4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/>
              <a:t>Конец твоим страданьям и разочарованиям</a:t>
            </a:r>
            <a:br>
              <a:rPr lang="ru-RU" sz="2800" dirty="0"/>
            </a:br>
            <a:r>
              <a:rPr lang="ru-RU" sz="2800" dirty="0"/>
              <a:t>И сразу наступает хорошая погода</a:t>
            </a:r>
            <a:br>
              <a:rPr lang="ru-RU" sz="2800" dirty="0"/>
            </a:br>
            <a:r>
              <a:rPr lang="ru-RU" sz="2800" dirty="0"/>
              <a:t>Когда тебе или ему, когда ну всё равно кому</a:t>
            </a:r>
            <a:br>
              <a:rPr lang="ru-RU" sz="2800" dirty="0"/>
            </a:br>
            <a:r>
              <a:rPr lang="ru-RU" sz="2800" dirty="0"/>
              <a:t>Только не мне</a:t>
            </a:r>
            <a:br>
              <a:rPr lang="ru-RU" sz="2800" dirty="0"/>
            </a:br>
            <a:r>
              <a:rPr lang="ru-RU" sz="2800" dirty="0"/>
              <a:t>Подарят в день рождения горшок без меда!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16216" y="3284984"/>
            <a:ext cx="2082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Винни </a:t>
            </a:r>
            <a:r>
              <a:rPr lang="ru-RU" sz="2800" b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П</a:t>
            </a:r>
            <a:r>
              <a:rPr lang="ru-RU" sz="2800" b="1" dirty="0" smtClean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ух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67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4"/>
    </mc:Choice>
    <mc:Fallback>
      <p:transition spd="slow" advTm="11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1166843"/>
            <a:ext cx="58326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Если </a:t>
            </a:r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 на день рожденья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Пригласил тебя к себе,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Ты оставь подарок дома -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Пригодится самому.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Сесть старайся рядом с тортом.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 разговоры не вступай.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Ты во время разговора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Вдвое меньше съешь конфет.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Выбирай куски помельче,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Чтоб быстрее проглотить.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Не хватай салат руками -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Ложкой больше зачерпнешь.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Если вдруг дадут орехи,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Сыпь их бережно в карман,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Но не прячь туда варенье -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Трудно будет вынимать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r"/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Остер Г. Вредные 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советы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rgbClr val="FFC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3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37"/>
    </mc:Choice>
    <mc:Fallback>
      <p:transition spd="slow" advTm="2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:\Мои  полезные привычки 2013 год\подарок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208912" cy="52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5427834"/>
            <a:ext cx="2674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Чеглакова</a:t>
            </a:r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 С. 3 </a:t>
            </a:r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72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6"/>
    </mc:Choice>
    <mc:Fallback>
      <p:transition spd="slow" advTm="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1817712"/>
          </a:xfrm>
        </p:spPr>
        <p:txBody>
          <a:bodyPr/>
          <a:lstStyle/>
          <a:p>
            <a:pPr algn="ctr"/>
            <a:r>
              <a:rPr lang="ru-RU" dirty="0" smtClean="0"/>
              <a:t>Чистота залог здоровья,</a:t>
            </a:r>
            <a:br>
              <a:rPr lang="ru-RU" dirty="0" smtClean="0"/>
            </a:br>
            <a:r>
              <a:rPr lang="ru-RU" dirty="0" smtClean="0"/>
              <a:t>порядок - превыше всего!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15616" y="2564904"/>
            <a:ext cx="7086600" cy="150971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</a:rPr>
              <a:t>Если в кухне тараканы </a:t>
            </a:r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Маршируют </a:t>
            </a:r>
            <a:r>
              <a:rPr lang="ru-RU" sz="2400" dirty="0">
                <a:solidFill>
                  <a:srgbClr val="FFC000"/>
                </a:solidFill>
              </a:rPr>
              <a:t>по столу, </a:t>
            </a:r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И </a:t>
            </a:r>
            <a:r>
              <a:rPr lang="ru-RU" sz="2400" dirty="0">
                <a:solidFill>
                  <a:srgbClr val="FFC000"/>
                </a:solidFill>
              </a:rPr>
              <a:t>устраивают мыши </a:t>
            </a:r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На </a:t>
            </a:r>
            <a:r>
              <a:rPr lang="ru-RU" sz="2400" dirty="0">
                <a:solidFill>
                  <a:srgbClr val="FFC000"/>
                </a:solidFill>
              </a:rPr>
              <a:t>полу учебный бой, </a:t>
            </a:r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Значит</a:t>
            </a:r>
            <a:r>
              <a:rPr lang="ru-RU" sz="2400" dirty="0">
                <a:solidFill>
                  <a:srgbClr val="FFC000"/>
                </a:solidFill>
              </a:rPr>
              <a:t>, вам пора на время </a:t>
            </a:r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Прекратить </a:t>
            </a:r>
            <a:r>
              <a:rPr lang="ru-RU" sz="2400" dirty="0">
                <a:solidFill>
                  <a:srgbClr val="FFC000"/>
                </a:solidFill>
              </a:rPr>
              <a:t>борьбу за мир, </a:t>
            </a:r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И </a:t>
            </a:r>
            <a:r>
              <a:rPr lang="ru-RU" sz="2400" dirty="0">
                <a:solidFill>
                  <a:srgbClr val="FFC000"/>
                </a:solidFill>
              </a:rPr>
              <a:t>все силы ваши бросить </a:t>
            </a:r>
            <a:endParaRPr lang="ru-RU" sz="2400" dirty="0" smtClean="0">
              <a:solidFill>
                <a:srgbClr val="FFC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000"/>
                </a:solidFill>
              </a:rPr>
              <a:t>На </a:t>
            </a:r>
            <a:r>
              <a:rPr lang="ru-RU" sz="2400" dirty="0">
                <a:solidFill>
                  <a:srgbClr val="FFC000"/>
                </a:solidFill>
              </a:rPr>
              <a:t>борьбу за чистоту</a:t>
            </a:r>
            <a:r>
              <a:rPr lang="ru-RU" sz="2400" dirty="0" smtClean="0">
                <a:solidFill>
                  <a:srgbClr val="FFC000"/>
                </a:solidFill>
              </a:rPr>
              <a:t>.</a:t>
            </a:r>
          </a:p>
          <a:p>
            <a:pPr marL="0" lvl="0" algn="r">
              <a:spcBef>
                <a:spcPts val="0"/>
              </a:spcBef>
              <a:buClrTx/>
              <a:buSzTx/>
            </a:pPr>
            <a:r>
              <a:rPr lang="ru-RU" dirty="0">
                <a:solidFill>
                  <a:srgbClr val="FFC409"/>
                </a:solidFill>
              </a:rPr>
              <a:t>Остер Г. Вредные советы.</a:t>
            </a:r>
          </a:p>
          <a:p>
            <a:pPr algn="r"/>
            <a:endParaRPr lang="ru-RU" sz="2400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40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951">
        <p14:prism isContent="1" isInverted="1"/>
      </p:transition>
    </mc:Choice>
    <mc:Fallback>
      <p:transition spd="slow" advTm="16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здоровом теле – здоровый дух!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85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"/>
    </mc:Choice>
    <mc:Fallback>
      <p:transition spd="slow" advTm="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582341"/>
            <a:ext cx="59046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</a:t>
            </a:r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врагов хотите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Победить одним ударом,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Вам ракеты и снаряды,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И патроны ни к чему.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Сбросьте к ним на парашюте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спортсмена посильней,</a:t>
            </a:r>
            <a:endParaRPr lang="ru-RU" b="1" dirty="0">
              <a:solidFill>
                <a:srgbClr val="FFC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Через час враги, рыдая,</a:t>
            </a:r>
          </a:p>
          <a:p>
            <a:pPr algn="ctr"/>
            <a:r>
              <a:rPr lang="ru-RU" b="1" dirty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Прибегут сдаваться в </a:t>
            </a:r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плен.</a:t>
            </a:r>
            <a:endParaRPr lang="ru-RU" b="1" dirty="0">
              <a:solidFill>
                <a:srgbClr val="FFC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b="1" dirty="0" smtClean="0"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Остер Г. Вредные советы.</a:t>
            </a:r>
            <a:endParaRPr lang="ru-RU" b="1" dirty="0">
              <a:solidFill>
                <a:srgbClr val="FFC4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15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7"/>
    </mc:Choice>
    <mc:Fallback>
      <p:transition spd="slow" advTm="11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Мои  полезные привычки 2013 год\бок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09208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12160" y="5517232"/>
            <a:ext cx="2276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Долгов А. 4 </a:t>
            </a:r>
            <a:r>
              <a:rPr lang="ru-RU" sz="2400" b="1" dirty="0" err="1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кл</a:t>
            </a:r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40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1"/>
    </mc:Choice>
    <mc:Fallback>
      <p:transition spd="slow" advTm="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effectLst/>
              </a:rPr>
              <a:t>Свежий воздух малышам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>
                <a:effectLst/>
              </a:rPr>
              <a:t>Нужен и полезен!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>
                <a:effectLst/>
              </a:rPr>
              <a:t>Очень весело гулять нам!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>
                <a:effectLst/>
              </a:rPr>
              <a:t>И никаких болезней!...</a:t>
            </a:r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8"/>
    </mc:Choice>
    <mc:Fallback>
      <p:transition spd="slow" advTm="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latin typeface="+mn-lt"/>
              </a:rPr>
              <a:t>Трембовицкий</a:t>
            </a:r>
            <a:r>
              <a:rPr lang="ru-RU" sz="3200" dirty="0" smtClean="0">
                <a:latin typeface="+mn-lt"/>
              </a:rPr>
              <a:t> А. 3 </a:t>
            </a:r>
            <a:r>
              <a:rPr lang="ru-RU" sz="3200" dirty="0" err="1" smtClean="0">
                <a:latin typeface="+mn-lt"/>
              </a:rPr>
              <a:t>кл</a:t>
            </a:r>
            <a:endParaRPr lang="ru-RU" sz="3200" dirty="0">
              <a:latin typeface="+mn-lt"/>
            </a:endParaRPr>
          </a:p>
        </p:txBody>
      </p:sp>
      <p:pic>
        <p:nvPicPr>
          <p:cNvPr id="1026" name="Picture 2" descr="E:\Documents and Settings\Admin\Рабочий стол\Мои  полезные привычки 2013 год\DSC03719.JPG"/>
          <p:cNvPicPr>
            <a:picLocks noChangeAspect="1" noChangeArrowheads="1"/>
          </p:cNvPicPr>
          <p:nvPr/>
        </p:nvPicPr>
        <p:blipFill>
          <a:blip r:embed="rId3" cstate="print"/>
          <a:srcRect l="10477" t="5075" r="11426"/>
          <a:stretch>
            <a:fillRect/>
          </a:stretch>
        </p:blipFill>
        <p:spPr bwMode="auto">
          <a:xfrm>
            <a:off x="428596" y="285728"/>
            <a:ext cx="8286776" cy="567028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5"/>
    </mc:Choice>
    <mc:Fallback>
      <p:transition spd="slow" advTm="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550070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+mn-lt"/>
              </a:rPr>
              <a:t>Моисеева О. 4 </a:t>
            </a:r>
            <a:r>
              <a:rPr lang="ru-RU" sz="2800" dirty="0" err="1" smtClean="0">
                <a:latin typeface="+mn-lt"/>
              </a:rPr>
              <a:t>кл</a:t>
            </a:r>
            <a:endParaRPr lang="ru-RU" sz="2800" dirty="0">
              <a:latin typeface="+mn-lt"/>
            </a:endParaRPr>
          </a:p>
        </p:txBody>
      </p:sp>
      <p:pic>
        <p:nvPicPr>
          <p:cNvPr id="3" name="Рисунок 2" descr="DSC03706.JPG"/>
          <p:cNvPicPr>
            <a:picLocks noChangeAspect="1"/>
          </p:cNvPicPr>
          <p:nvPr/>
        </p:nvPicPr>
        <p:blipFill>
          <a:blip r:embed="rId3" cstate="print"/>
          <a:srcRect l="3125" t="8367" r="2343" b="8367"/>
          <a:stretch>
            <a:fillRect/>
          </a:stretch>
        </p:blipFill>
        <p:spPr>
          <a:xfrm>
            <a:off x="0" y="1285860"/>
            <a:ext cx="8643998" cy="4286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3"/>
    </mc:Choice>
    <mc:Fallback>
      <p:transition spd="slow" advTm="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Мои  полезные привычки 2013 год\уборка1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4" y="205110"/>
            <a:ext cx="7620092" cy="53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54760" y="5562004"/>
            <a:ext cx="4989240" cy="79421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Дубина М. 3кл.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84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979">
        <p14:prism isContent="1" isInverted="1"/>
      </p:transition>
    </mc:Choice>
    <mc:Fallback>
      <p:transition spd="slow" advTm="5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Мои  полезные привычки 2013 год\уборк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89780" cy="5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6056" y="5338240"/>
            <a:ext cx="3649706" cy="675976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Зеленов</a:t>
            </a:r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Д. 3 </a:t>
            </a:r>
            <a:r>
              <a:rPr lang="ru-RU" sz="28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810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114">
        <p14:prism isContent="1" isInverted="1"/>
      </p:transition>
    </mc:Choice>
    <mc:Fallback>
      <p:transition spd="slow" advTm="4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Мои  полезные привычки 2013 год\уборкаа111111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23921" cy="544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-756592" y="5596669"/>
            <a:ext cx="3649706" cy="67597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Клемин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В. 3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099" name="Picture 3" descr="J:\Мои  полезные привычки 2013 год\убираться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500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2446599" y="6182024"/>
            <a:ext cx="3649706" cy="67597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Корнеев А. </a:t>
            </a: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r>
              <a:rPr lang="ru-RU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кл</a:t>
            </a:r>
            <a:endParaRPr lang="ru-RU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118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558">
        <p14:prism isContent="1" isInverted="1"/>
      </p:transition>
    </mc:Choice>
    <mc:Fallback>
      <p:transition spd="slow" advTm="6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Мирослав\Мои документы\Мои рисунки\Изображение\Изображ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821877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1318" y="6000768"/>
            <a:ext cx="2772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6350">
                  <a:noFill/>
                </a:ln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Муравьев А. 1а </a:t>
            </a:r>
            <a:r>
              <a:rPr lang="ru-RU" sz="2400" b="1" dirty="0" err="1">
                <a:ln w="6350">
                  <a:noFill/>
                </a:ln>
                <a:solidFill>
                  <a:srgbClr val="FFC4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678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5"/>
    </mc:Choice>
    <mc:Fallback>
      <p:transition spd="slow" advTm="3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Не дорого ничто — дорого </a:t>
            </a:r>
            <a:r>
              <a:rPr lang="ru-RU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вежество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2885" y="4656092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Ласковое 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слово самому ничего не стоит, а другому много даёт.</a:t>
            </a:r>
            <a:endParaRPr lang="ru-RU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88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7"/>
    </mc:Choice>
    <mc:Fallback>
      <p:transition spd="slow" advTm="5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334569"/>
            <a:ext cx="6318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>
                <a:solidFill>
                  <a:srgbClr val="FFC409"/>
                </a:solidFill>
              </a:rPr>
              <a:t>Если ты пришел к знакомым,</a:t>
            </a:r>
          </a:p>
          <a:p>
            <a:pPr algn="ctr"/>
            <a:r>
              <a:rPr lang="ru-RU" sz="2800" dirty="0">
                <a:solidFill>
                  <a:srgbClr val="FFC409"/>
                </a:solidFill>
              </a:rPr>
              <a:t>     Не здоровайся ни с кем.</a:t>
            </a:r>
          </a:p>
          <a:p>
            <a:pPr algn="ctr"/>
            <a:r>
              <a:rPr lang="ru-RU" sz="2800" dirty="0">
                <a:solidFill>
                  <a:srgbClr val="FFC409"/>
                </a:solidFill>
              </a:rPr>
              <a:t>     Слов: "пожалуйста", "спасибо"</a:t>
            </a:r>
          </a:p>
          <a:p>
            <a:pPr algn="ctr"/>
            <a:r>
              <a:rPr lang="ru-RU" sz="2800" dirty="0">
                <a:solidFill>
                  <a:srgbClr val="FFC409"/>
                </a:solidFill>
              </a:rPr>
              <a:t>     Никому не говори.</a:t>
            </a:r>
          </a:p>
          <a:p>
            <a:pPr algn="ctr"/>
            <a:r>
              <a:rPr lang="ru-RU" sz="2800" dirty="0">
                <a:solidFill>
                  <a:srgbClr val="FFC409"/>
                </a:solidFill>
              </a:rPr>
              <a:t>     Отвернись и на вопросы</a:t>
            </a:r>
          </a:p>
          <a:p>
            <a:pPr algn="ctr"/>
            <a:r>
              <a:rPr lang="ru-RU" sz="2800" dirty="0">
                <a:solidFill>
                  <a:srgbClr val="FFC409"/>
                </a:solidFill>
              </a:rPr>
              <a:t>     Ни на чьи не отвечай.</a:t>
            </a:r>
          </a:p>
          <a:p>
            <a:pPr algn="ctr"/>
            <a:r>
              <a:rPr lang="ru-RU" sz="2800" dirty="0">
                <a:solidFill>
                  <a:srgbClr val="FFC409"/>
                </a:solidFill>
              </a:rPr>
              <a:t>     И тогда никто не скажет</a:t>
            </a:r>
          </a:p>
          <a:p>
            <a:pPr algn="ctr"/>
            <a:r>
              <a:rPr lang="ru-RU" sz="2800" dirty="0">
                <a:solidFill>
                  <a:srgbClr val="FFC409"/>
                </a:solidFill>
              </a:rPr>
              <a:t>     Про тебя, что ты болтун</a:t>
            </a:r>
            <a:r>
              <a:rPr lang="ru-RU" sz="2800" dirty="0" smtClean="0">
                <a:solidFill>
                  <a:srgbClr val="FFC409"/>
                </a:solidFill>
              </a:rPr>
              <a:t>.</a:t>
            </a:r>
          </a:p>
          <a:p>
            <a:pPr algn="r"/>
            <a:r>
              <a:rPr lang="ru-RU" sz="2000" dirty="0" smtClean="0">
                <a:solidFill>
                  <a:srgbClr val="FFC409"/>
                </a:solidFill>
              </a:rPr>
              <a:t>Остер Г. Вредные советы.</a:t>
            </a:r>
            <a:endParaRPr lang="ru-RU" sz="2000" dirty="0">
              <a:solidFill>
                <a:srgbClr val="FFC409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i="1" dirty="0" smtClean="0">
                <a:latin typeface="+mn-lt"/>
              </a:rPr>
              <a:t/>
            </a:r>
            <a:br>
              <a:rPr lang="ru-RU" sz="2400" i="1" dirty="0" smtClean="0">
                <a:latin typeface="+mn-lt"/>
              </a:rPr>
            </a:br>
            <a:endParaRPr lang="ru-RU" sz="2400" i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1040178"/>
            <a:ext cx="2344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Сигнаевская</a:t>
            </a:r>
            <a:r>
              <a:rPr lang="ru-RU" sz="2000" b="1" i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 А. 5кл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4135" y="332656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n w="6350">
                  <a:noFill/>
                </a:ln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ea typeface="+mj-ea"/>
                <a:cs typeface="+mj-cs"/>
              </a:rPr>
              <a:t>Мои полезные привычки: говорить спасибо, привет, пока, здравствуйте, до свидания и т.д.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52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270">
        <p14:prism isContent="1" isInverted="1"/>
      </p:transition>
    </mc:Choice>
    <mc:Fallback>
      <p:transition spd="slow" advTm="24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|1.9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1.1|1.1|1|1.5|1.2|1.3|1.3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6|1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1.5|1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1.5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9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318</TotalTime>
  <Words>682</Words>
  <Application>Microsoft Office PowerPoint</Application>
  <PresentationFormat>Экран (4:3)</PresentationFormat>
  <Paragraphs>125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Апекс</vt:lpstr>
      <vt:lpstr>Мои полезные привычки</vt:lpstr>
      <vt:lpstr>Презентация PowerPoint</vt:lpstr>
      <vt:lpstr>Чистота залог здоровья, порядок - превыше всего!</vt:lpstr>
      <vt:lpstr>Дубина М. 3кл.</vt:lpstr>
      <vt:lpstr>Зеленов Д. 3 кл</vt:lpstr>
      <vt:lpstr>Презентация PowerPoint</vt:lpstr>
      <vt:lpstr>Презентация PowerPoint</vt:lpstr>
      <vt:lpstr>Не дорого ничто — дорого вежество</vt:lpstr>
      <vt:lpstr> </vt:lpstr>
      <vt:lpstr>Тимофеев Д. 4 кл</vt:lpstr>
      <vt:lpstr>Кантова Е. 4 кл</vt:lpstr>
      <vt:lpstr>Кручина А. 4 кл</vt:lpstr>
      <vt:lpstr>Афонина Д. 4кл</vt:lpstr>
      <vt:lpstr>«Надо! Надо! Умываться, по утрам и вечерам»… </vt:lpstr>
      <vt:lpstr>Презентация PowerPoint</vt:lpstr>
      <vt:lpstr>Шлыков Р. 1 б кл.</vt:lpstr>
      <vt:lpstr>Презентация PowerPoint</vt:lpstr>
      <vt:lpstr>Презентация PowerPoint</vt:lpstr>
      <vt:lpstr>Презентация PowerPoint</vt:lpstr>
      <vt:lpstr>Немного о культуре поведения за столом</vt:lpstr>
      <vt:lpstr>Полезные привычки – это привычки от которых окружающие тебя люди, не испытывают раздражения.</vt:lpstr>
      <vt:lpstr>Презентация PowerPoint</vt:lpstr>
      <vt:lpstr>Презентация PowerPoint</vt:lpstr>
      <vt:lpstr>Нет детей – дави на газ! Дети есть – смотри на знаки!</vt:lpstr>
      <vt:lpstr>Презентация PowerPoint</vt:lpstr>
      <vt:lpstr>Презентация PowerPoint</vt:lpstr>
      <vt:lpstr>Конец твоим страданьям и разочарованиям И сразу наступает хорошая погода Когда тебе или ему, когда ну всё равно кому Только не мне Подарят в день рождения горшок без меда!</vt:lpstr>
      <vt:lpstr>Презентация PowerPoint</vt:lpstr>
      <vt:lpstr>Презентация PowerPoint</vt:lpstr>
      <vt:lpstr>В здоровом теле – здоровый дух!</vt:lpstr>
      <vt:lpstr>Презентация PowerPoint</vt:lpstr>
      <vt:lpstr>Презентация PowerPoint</vt:lpstr>
      <vt:lpstr>Свежий воздух малышам Нужен и полезен! Очень весело гулять нам! И никаких болезней!...</vt:lpstr>
      <vt:lpstr>Трембовицкий А. 3 кл</vt:lpstr>
      <vt:lpstr>Моисеева О. 4 кл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cp:lastModifiedBy>константин</cp:lastModifiedBy>
  <cp:revision>54</cp:revision>
  <dcterms:modified xsi:type="dcterms:W3CDTF">2013-03-10T13:20:56Z</dcterms:modified>
</cp:coreProperties>
</file>